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11C0DA-6132-4DA9-BA44-E9D81446F9A8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9629EC-4509-4C78-B9CC-4CDD66667F3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Multiples</a:t>
            </a:r>
            <a:r>
              <a:rPr lang="en-US" baseline="0" dirty="0" smtClean="0"/>
              <a:t> of the number. Start from the beginning if mess up. Primes. etc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629EC-4509-4C78-B9CC-4CDD66667F32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 be used with other subjects. See pg. 68 in book.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629EC-4509-4C78-B9CC-4CDD66667F32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have</a:t>
            </a:r>
            <a:r>
              <a:rPr lang="en-US" baseline="0" dirty="0" smtClean="0"/>
              <a:t> 10 tiles, you use all of them, and they cannot be repeated!!!!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629EC-4509-4C78-B9CC-4CDD66667F32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773675B-EE22-47A5-A7B5-EDF509A2059E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0777EBB-5C6C-4E9F-BC55-19D490E27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675B-EE22-47A5-A7B5-EDF509A2059E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77EBB-5C6C-4E9F-BC55-19D490E27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675B-EE22-47A5-A7B5-EDF509A2059E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77EBB-5C6C-4E9F-BC55-19D490E27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773675B-EE22-47A5-A7B5-EDF509A2059E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77EBB-5C6C-4E9F-BC55-19D490E27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773675B-EE22-47A5-A7B5-EDF509A2059E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0777EBB-5C6C-4E9F-BC55-19D490E27777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773675B-EE22-47A5-A7B5-EDF509A2059E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0777EBB-5C6C-4E9F-BC55-19D490E27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773675B-EE22-47A5-A7B5-EDF509A2059E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0777EBB-5C6C-4E9F-BC55-19D490E27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675B-EE22-47A5-A7B5-EDF509A2059E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77EBB-5C6C-4E9F-BC55-19D490E27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773675B-EE22-47A5-A7B5-EDF509A2059E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0777EBB-5C6C-4E9F-BC55-19D490E27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773675B-EE22-47A5-A7B5-EDF509A2059E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0777EBB-5C6C-4E9F-BC55-19D490E27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773675B-EE22-47A5-A7B5-EDF509A2059E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0777EBB-5C6C-4E9F-BC55-19D490E27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773675B-EE22-47A5-A7B5-EDF509A2059E}" type="datetimeFigureOut">
              <a:rPr lang="en-US" smtClean="0"/>
              <a:t>6/28/2012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0777EBB-5C6C-4E9F-BC55-19D490E277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diamond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rcycookmath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chemeClr val="accent2">
                    <a:lumMod val="75000"/>
                  </a:schemeClr>
                </a:solidFill>
              </a:rPr>
              <a:t>Math</a:t>
            </a:r>
            <a:endParaRPr lang="en-US" sz="7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4572000"/>
            <a:ext cx="6400800" cy="17526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According to </a:t>
            </a:r>
            <a:r>
              <a:rPr lang="en-US" b="1" dirty="0" err="1" smtClean="0">
                <a:solidFill>
                  <a:schemeClr val="tx1"/>
                </a:solidFill>
              </a:rPr>
              <a:t>Rafe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108546" name="Picture 2" descr="http://t0.gstatic.com/images?q=tbn:ANd9GcS3J-q9XY7xeDCw9dvGjv1sCEMC4vwzhO4F9FJbVQ1WM7eZUbw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90600"/>
            <a:ext cx="4092054" cy="3276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85800" y="5791200"/>
            <a:ext cx="601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By: Elizabeth Montoya</a:t>
            </a:r>
            <a:endParaRPr lang="en-US" sz="2000" b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Why do we loose kids to math?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students used to be “good” at math, but now they hate it. </a:t>
            </a:r>
          </a:p>
          <a:p>
            <a:r>
              <a:rPr lang="en-US" dirty="0" smtClean="0"/>
              <a:t>Too busy preparing for an exam.</a:t>
            </a:r>
          </a:p>
          <a:p>
            <a:r>
              <a:rPr lang="en-US" dirty="0" smtClean="0"/>
              <a:t>No real sense of numbers.</a:t>
            </a:r>
          </a:p>
          <a:p>
            <a:r>
              <a:rPr lang="en-US" dirty="0" smtClean="0"/>
              <a:t>COMPUTATIONS, COMPUTATIONS, COMPUTATIONS</a:t>
            </a:r>
          </a:p>
          <a:p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Fun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math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activities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Buzz</a:t>
            </a:r>
          </a:p>
          <a:p>
            <a:r>
              <a:rPr lang="en-US" dirty="0" smtClean="0"/>
              <a:t>Marcy Cook</a:t>
            </a:r>
          </a:p>
          <a:p>
            <a:r>
              <a:rPr lang="en-US" dirty="0" smtClean="0"/>
              <a:t>Marcy Cook Tile problems</a:t>
            </a:r>
            <a:endParaRPr lang="en-US" dirty="0"/>
          </a:p>
        </p:txBody>
      </p:sp>
      <p:pic>
        <p:nvPicPr>
          <p:cNvPr id="106498" name="Picture 2" descr="http://t0.gstatic.com/images?q=tbn:ANd9GcRjCtBz9cBohIf35onAK_jO8PYWVAd0oXs3s12i35ABCtZaqrJ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602341"/>
            <a:ext cx="3714750" cy="2722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Buzz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Have all kids stand. </a:t>
            </a:r>
          </a:p>
          <a:p>
            <a:r>
              <a:rPr lang="en-US" dirty="0" smtClean="0"/>
              <a:t>Pick a number, ex. 5</a:t>
            </a:r>
          </a:p>
          <a:p>
            <a:r>
              <a:rPr lang="en-US" dirty="0" smtClean="0"/>
              <a:t>Go around saying the numbers out loud, except for any number that includes 5 (5,15,25, etc.) you say buzz.</a:t>
            </a:r>
          </a:p>
          <a:p>
            <a:r>
              <a:rPr lang="en-US" dirty="0" smtClean="0"/>
              <a:t>If you mess up, you sit down. </a:t>
            </a:r>
          </a:p>
          <a:p>
            <a:r>
              <a:rPr lang="en-US" dirty="0" smtClean="0"/>
              <a:t>Variations… for grade level and numbers. 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Marcy Cook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3"/>
              </a:rPr>
              <a:t>www.marcycookmath.com</a:t>
            </a:r>
            <a:endParaRPr lang="en-US" dirty="0" smtClean="0"/>
          </a:p>
          <a:p>
            <a:r>
              <a:rPr lang="en-US" dirty="0" smtClean="0"/>
              <a:t>Give them a mathematical sentence: </a:t>
            </a:r>
            <a:r>
              <a:rPr lang="en-US" i="1" dirty="0" smtClean="0"/>
              <a:t>Think of the number 7. Multiply it by 4 (28). Double that number (56). Subtract 50 (6). Show me your answers.  </a:t>
            </a:r>
          </a:p>
          <a:p>
            <a:r>
              <a:rPr lang="en-US" dirty="0" smtClean="0"/>
              <a:t>Using math tiles, students hold up answers.</a:t>
            </a:r>
          </a:p>
          <a:p>
            <a:r>
              <a:rPr lang="en-US" dirty="0" smtClean="0"/>
              <a:t>Can be used from Kindergarten through trigonometry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Marcy Cook Tile Problems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Pre-made for Marcy Cook Program.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4" name="Picture 3" descr="pho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2514600"/>
            <a:ext cx="3073242" cy="41148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400"/>
            <a:ext cx="8229600" cy="139903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Questions??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amond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356</TotalTime>
  <Words>232</Words>
  <Application>Microsoft Office PowerPoint</Application>
  <PresentationFormat>On-screen Show (4:3)</PresentationFormat>
  <Paragraphs>33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Verve</vt:lpstr>
      <vt:lpstr>Math</vt:lpstr>
      <vt:lpstr>Why do we loose kids to math?</vt:lpstr>
      <vt:lpstr>Fun math activities</vt:lpstr>
      <vt:lpstr>Buzz</vt:lpstr>
      <vt:lpstr>Marcy Cook</vt:lpstr>
      <vt:lpstr>Marcy Cook Tile Problems</vt:lpstr>
      <vt:lpstr>Questions??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</dc:title>
  <dc:creator>Princess</dc:creator>
  <cp:lastModifiedBy>Princess</cp:lastModifiedBy>
  <cp:revision>10</cp:revision>
  <dcterms:created xsi:type="dcterms:W3CDTF">2012-06-28T20:46:51Z</dcterms:created>
  <dcterms:modified xsi:type="dcterms:W3CDTF">2012-06-29T02:43:14Z</dcterms:modified>
</cp:coreProperties>
</file>